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53985" y="3828732"/>
            <a:ext cx="9784080" cy="3162273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Alba</a:t>
            </a:r>
            <a:r>
              <a:rPr lang="it-IT" dirty="0" smtClean="0"/>
              <a:t>: Istituto Istruzione Superiore Luigi Einaudi, </a:t>
            </a:r>
            <a:r>
              <a:rPr lang="it-IT" dirty="0"/>
              <a:t>Istituto Istruzione </a:t>
            </a:r>
            <a:r>
              <a:rPr lang="it-IT" dirty="0" smtClean="0"/>
              <a:t>Superiore Govone, Istituto magistrale  Leonardo da Vinci</a:t>
            </a:r>
          </a:p>
          <a:p>
            <a:r>
              <a:rPr lang="it-IT" b="1" dirty="0" smtClean="0"/>
              <a:t>Bra</a:t>
            </a:r>
            <a:r>
              <a:rPr lang="it-IT" dirty="0" smtClean="0"/>
              <a:t>: </a:t>
            </a:r>
            <a:r>
              <a:rPr lang="it-IT" dirty="0"/>
              <a:t>Istituto Istruzione </a:t>
            </a:r>
            <a:r>
              <a:rPr lang="it-IT" dirty="0" smtClean="0"/>
              <a:t>Superiore Ernesto </a:t>
            </a:r>
            <a:r>
              <a:rPr lang="it-IT" dirty="0" err="1" smtClean="0"/>
              <a:t>Guala</a:t>
            </a:r>
            <a:r>
              <a:rPr lang="it-IT" dirty="0" smtClean="0"/>
              <a:t>, Liceo scientifico Giolitti Gandino (presentazione del corso di scienze umane), </a:t>
            </a:r>
            <a:r>
              <a:rPr lang="it-IT" dirty="0"/>
              <a:t>Istituto </a:t>
            </a:r>
            <a:r>
              <a:rPr lang="it-IT" dirty="0" smtClean="0"/>
              <a:t>Professionale Statale </a:t>
            </a:r>
            <a:r>
              <a:rPr lang="it-IT" dirty="0" err="1" smtClean="0"/>
              <a:t>Velso</a:t>
            </a:r>
            <a:r>
              <a:rPr lang="it-IT" dirty="0" smtClean="0"/>
              <a:t> Mucci, CNOS-FAP</a:t>
            </a:r>
          </a:p>
          <a:p>
            <a:r>
              <a:rPr lang="it-IT" b="1" dirty="0" smtClean="0"/>
              <a:t>Fossano</a:t>
            </a:r>
            <a:r>
              <a:rPr lang="it-IT" dirty="0" smtClean="0"/>
              <a:t>: </a:t>
            </a:r>
            <a:r>
              <a:rPr lang="it-IT" dirty="0"/>
              <a:t>Istituto </a:t>
            </a:r>
            <a:r>
              <a:rPr lang="it-IT" dirty="0" smtClean="0"/>
              <a:t>Superiore </a:t>
            </a:r>
            <a:r>
              <a:rPr lang="it-IT" dirty="0" err="1" smtClean="0"/>
              <a:t>Vallauri</a:t>
            </a:r>
            <a:r>
              <a:rPr lang="it-IT" dirty="0" smtClean="0"/>
              <a:t>, Liceo Scientifico </a:t>
            </a:r>
            <a:r>
              <a:rPr lang="it-IT" dirty="0" err="1" smtClean="0"/>
              <a:t>Ancina</a:t>
            </a:r>
            <a:endParaRPr lang="it-IT" dirty="0" smtClean="0"/>
          </a:p>
          <a:p>
            <a:r>
              <a:rPr lang="it-IT" b="1" dirty="0" smtClean="0"/>
              <a:t>Mondovì:</a:t>
            </a:r>
            <a:r>
              <a:rPr lang="it-IT" dirty="0" smtClean="0"/>
              <a:t> </a:t>
            </a:r>
            <a:r>
              <a:rPr lang="it-IT" dirty="0"/>
              <a:t>Istituto Istruzione </a:t>
            </a:r>
            <a:r>
              <a:rPr lang="it-IT" dirty="0" smtClean="0"/>
              <a:t>Superiore Cigna-Baruffi- Garelli, Liceo Vasco-Beccaria- Govone(presentazione del liceo sportivo), Istituto Professionale Alberghiero</a:t>
            </a:r>
          </a:p>
          <a:p>
            <a:r>
              <a:rPr lang="it-IT" b="1" dirty="0" smtClean="0"/>
              <a:t>Savigliano</a:t>
            </a:r>
            <a:r>
              <a:rPr lang="it-IT" dirty="0" smtClean="0"/>
              <a:t>: </a:t>
            </a:r>
            <a:r>
              <a:rPr lang="it-IT" dirty="0"/>
              <a:t>Istituto Istruzione </a:t>
            </a:r>
            <a:r>
              <a:rPr lang="it-IT" dirty="0" smtClean="0"/>
              <a:t>Superiore Aimone </a:t>
            </a:r>
            <a:r>
              <a:rPr lang="it-IT" dirty="0" err="1" smtClean="0"/>
              <a:t>Cravetta</a:t>
            </a:r>
            <a:endParaRPr lang="it-IT" dirty="0" smtClean="0"/>
          </a:p>
          <a:p>
            <a:r>
              <a:rPr lang="it-IT" b="1" dirty="0" smtClean="0"/>
              <a:t>Cuneo</a:t>
            </a:r>
            <a:r>
              <a:rPr lang="it-IT" dirty="0" smtClean="0"/>
              <a:t>: </a:t>
            </a:r>
            <a:r>
              <a:rPr lang="it-IT" dirty="0"/>
              <a:t>Istituto Istruzione </a:t>
            </a:r>
            <a:r>
              <a:rPr lang="it-IT" dirty="0" smtClean="0"/>
              <a:t>Superiore Virginio </a:t>
            </a:r>
            <a:r>
              <a:rPr lang="it-IT" dirty="0" err="1" smtClean="0"/>
              <a:t>Donadio</a:t>
            </a:r>
            <a:r>
              <a:rPr lang="it-IT" dirty="0" smtClean="0"/>
              <a:t>, ENAIP scuola di formazione professionale</a:t>
            </a:r>
          </a:p>
          <a:p>
            <a:r>
              <a:rPr lang="it-IT" b="1" dirty="0" smtClean="0"/>
              <a:t>Ormea</a:t>
            </a:r>
            <a:r>
              <a:rPr lang="it-IT" dirty="0" smtClean="0"/>
              <a:t>: Scuola forestale Baruffi</a:t>
            </a:r>
          </a:p>
          <a:p>
            <a:r>
              <a:rPr lang="it-IT" sz="1200" dirty="0" smtClean="0"/>
              <a:t>Iniziativa promossa da «I.C. S. </a:t>
            </a:r>
            <a:r>
              <a:rPr lang="it-IT" sz="1200" dirty="0" err="1" smtClean="0"/>
              <a:t>Taricco</a:t>
            </a:r>
            <a:r>
              <a:rPr lang="it-IT" sz="1200" dirty="0" smtClean="0"/>
              <a:t>» di Cherasco</a:t>
            </a:r>
            <a:r>
              <a:rPr lang="it-IT" dirty="0" smtClean="0"/>
              <a:t>		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 rot="21420000">
            <a:off x="362920" y="-105103"/>
            <a:ext cx="10211326" cy="19648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Orientamento</a:t>
            </a:r>
            <a:br>
              <a:rPr lang="it-IT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sabato 3 dicembre</a:t>
            </a:r>
            <a:endParaRPr lang="it-IT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 rot="21420000">
            <a:off x="635521" y="1942514"/>
            <a:ext cx="9029971" cy="15732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3600" b="1" dirty="0" smtClean="0"/>
              <a:t>Dalle ore 8.30alle ore 12.30  presso i locali dell’IC di Cherasco, via Beato Amedeo 18 si svolgerà</a:t>
            </a:r>
            <a:r>
              <a:rPr lang="it-IT" dirty="0" smtClean="0"/>
              <a:t>’</a:t>
            </a:r>
          </a:p>
          <a:p>
            <a:pPr algn="ctr"/>
            <a:r>
              <a:rPr lang="it-IT" sz="6400" b="1" dirty="0" smtClean="0">
                <a:solidFill>
                  <a:schemeClr val="tx1"/>
                </a:solidFill>
              </a:rPr>
              <a:t> </a:t>
            </a:r>
            <a:r>
              <a:rPr lang="it-IT" sz="7600" b="1" dirty="0" smtClean="0">
                <a:solidFill>
                  <a:schemeClr val="tx1"/>
                </a:solidFill>
              </a:rPr>
              <a:t>Il 2° Salone dell’Orientamento </a:t>
            </a:r>
          </a:p>
          <a:p>
            <a:pPr algn="ctr"/>
            <a:r>
              <a:rPr lang="it-IT" sz="3000" dirty="0" smtClean="0">
                <a:solidFill>
                  <a:schemeClr val="tx1"/>
                </a:solidFill>
              </a:rPr>
              <a:t>In questa occasione le famiglie e i ragazzi potranno incontrare i docenti di molte Scuole Superiori del territorio che interverranno per presentare il piano dell’offerta formativa dei loro istituti e fornire chiarimenti   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6424" y="0"/>
            <a:ext cx="2375576" cy="245028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79134" y="6424492"/>
            <a:ext cx="412865" cy="43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82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1153</TotalTime>
  <Words>167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Filo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medie04</cp:lastModifiedBy>
  <cp:revision>10</cp:revision>
  <dcterms:created xsi:type="dcterms:W3CDTF">2016-11-21T09:35:20Z</dcterms:created>
  <dcterms:modified xsi:type="dcterms:W3CDTF">2016-11-23T11:42:08Z</dcterms:modified>
</cp:coreProperties>
</file>